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bold.fntdata"/><Relationship Id="rId10" Type="http://schemas.openxmlformats.org/officeDocument/2006/relationships/slide" Target="slides/slide4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ac5a38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ac5a38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57ac5a38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b0342a3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b0342a3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Libraries - 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 the components that you will include on your board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Schematics - Defines circuits between all the components you have included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Board Layout - Defines the physical location of components and their physical connections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3335a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3335a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window for EAGLE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access recent files, open files, make new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side I have shown my libraries which are designated with the book shaped icon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d3335a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bd3335a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bd3335a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bd3335a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3335a7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3335a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d3335a7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d3335a7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can be “copied and pasted” in EAGLE once you know the package your component comes in.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d3335a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d3335a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d3335a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d3335a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d3335a7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d3335a7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d3335a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d3335a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5ea879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5ea879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d3335a7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d3335a7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d3335a7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d3335a7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d3335a7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d3335a7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d3335a7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d3335a7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d3335a7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d3335a7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4d1007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4d1007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b0342a3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b0342a3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b0342a3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b0342a3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0342a3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0342a3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Week 1 was focused on doing design with a breadboard and wires to make electrical components. With more components this gets too complicated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Shift then to focus on PCBs which have the same range of components we have worked with earlier but we are able to make connections through copper traces on a 2D 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PCBs take advantage of SMD which are smaller to create more efficient designs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0342a3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b0342a3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Instead of using wires and a breadboard we now have multiple layers of material on a 2D place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Silkscreen for text (for us usually white) that will help us with soldering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Soldermask aka the green stuff that doesnt get soldered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Copper actually makes the electrical connections throught traces and vias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Substrate provides structure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0342a3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0342a3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PCB you will be interacting with the next couple of days and edit the design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notable features are pointed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SMD component - can see copper pads to solder too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Through hole component, can see holes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Copper traces for connections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Silkscreen for label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0342a3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b0342a3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 Control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Kicker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 PoE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IGVC Logic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0342a3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0342a3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i="0" sz="36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b="1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i="1" sz="1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X2">
  <p:cSld name="OBJEC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i="0" sz="3600" u="none" cap="none" strike="noStrike"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b="1" sz="3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utodesk.com/education/edu-software/overview" TargetMode="External"/><Relationship Id="rId4" Type="http://schemas.openxmlformats.org/officeDocument/2006/relationships/hyperlink" Target="https://www.autodesk.com/products/eagle/free-downloa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sktop.github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Training 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EAGLE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Computer software to design PCBs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Three Stages of Development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Libraries &amp; Parts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Schematics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Board Layout</a:t>
            </a:r>
            <a:endParaRPr sz="21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57275"/>
            <a:ext cx="4274096" cy="15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912" y="2923475"/>
            <a:ext cx="2813502" cy="21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325" y="859875"/>
            <a:ext cx="3462676" cy="1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Panel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0" y="1281025"/>
            <a:ext cx="7270496" cy="37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457200" y="1371600"/>
            <a:ext cx="4641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Store various components used in projects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Libraries organize devices (electrical components) to be comprised of a symbol and footprint</a:t>
            </a:r>
            <a:endParaRPr/>
          </a:p>
        </p:txBody>
      </p:sp>
      <p:sp>
        <p:nvSpPr>
          <p:cNvPr id="165" name="Google Shape;165;p3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75" y="1428300"/>
            <a:ext cx="3192350" cy="30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457200" y="1371600"/>
            <a:ext cx="4164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Used in the schematic view to make circuit connections with other component symbols</a:t>
            </a:r>
            <a:endParaRPr/>
          </a:p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50" y="977738"/>
            <a:ext cx="2885025" cy="39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57200" y="1371600"/>
            <a:ext cx="3918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Used in the the board layout view to make the actual physical connections between components</a:t>
            </a:r>
            <a:endParaRPr/>
          </a:p>
        </p:txBody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00" y="1169525"/>
            <a:ext cx="37719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457200" y="1371600"/>
            <a:ext cx="33372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Many parts utilize industry standardized footprints so many different parts can have the same footprint </a:t>
            </a:r>
            <a:endParaRPr/>
          </a:p>
        </p:txBody>
      </p:sp>
      <p:sp>
        <p:nvSpPr>
          <p:cNvPr id="186" name="Google Shape;186;p33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Packages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175" y="1419151"/>
            <a:ext cx="5091324" cy="3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57200" y="1371600"/>
            <a:ext cx="3672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Links the symbol and footprint together by mapping the symbol’s pins to the footprint pins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symbol can have multiple footprints if the component comes in multiple different packages (common with ICs)</a:t>
            </a:r>
            <a:endParaRPr sz="2000"/>
          </a:p>
        </p:txBody>
      </p:sp>
      <p:sp>
        <p:nvSpPr>
          <p:cNvPr id="193" name="Google Shape;193;p34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025" y="1836350"/>
            <a:ext cx="4709400" cy="227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Library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25" y="1338675"/>
            <a:ext cx="6877565" cy="37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component with multiple footprints</a:t>
            </a:r>
            <a:endParaRPr/>
          </a:p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Library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38" y="1839000"/>
            <a:ext cx="6045128" cy="330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Lab!</a:t>
            </a:r>
            <a:endParaRPr/>
          </a:p>
        </p:txBody>
      </p:sp>
      <p:sp>
        <p:nvSpPr>
          <p:cNvPr id="214" name="Google Shape;214;p37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+ Making a Part in EAGLE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are Microcontrollers?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 to C++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Prototyping</a:t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Software</a:t>
            </a:r>
            <a:endParaRPr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EAGLE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Requires Autodesk account registered with G</a:t>
            </a:r>
            <a:r>
              <a:rPr b="1" lang="en"/>
              <a:t>T email</a:t>
            </a:r>
            <a:r>
              <a:rPr lang="en"/>
              <a:t> (click “Get Started”)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https://www.autodesk.com/education/edu-software/overview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Download here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https://www.autodesk.com/products/eagle/free-download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Adding the #eagle-libraries repository where RJ parts are stored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 will be using Github Desktop for this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https://desktop.github.com</a:t>
            </a:r>
            <a:endParaRPr/>
          </a:p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Repositories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Based on pin configuration in the datasheet create similarly named pins and create an outline </a:t>
            </a:r>
            <a:endParaRPr/>
          </a:p>
        </p:txBody>
      </p:sp>
      <p:sp>
        <p:nvSpPr>
          <p:cNvPr id="232" name="Google Shape;232;p40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Symbol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50" y="2358475"/>
            <a:ext cx="5148923" cy="25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457200" y="1371600"/>
            <a:ext cx="44079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 a physical representation of the the part by reading the package outline details in the datasheet and then placing correctly sized pads/drills at the appropriate location </a:t>
            </a:r>
            <a:endParaRPr/>
          </a:p>
        </p:txBody>
      </p:sp>
      <p:sp>
        <p:nvSpPr>
          <p:cNvPr id="239" name="Google Shape;239;p4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Footprint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25" y="1371600"/>
            <a:ext cx="3366606" cy="346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Map the symbol’s pins to the footprint’s pads, add prefix, and add descriptive information</a:t>
            </a:r>
            <a:endParaRPr/>
          </a:p>
        </p:txBody>
      </p:sp>
      <p:sp>
        <p:nvSpPr>
          <p:cNvPr id="246" name="Google Shape;246;p42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Part - Device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01" y="2303799"/>
            <a:ext cx="5491326" cy="25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53" name="Google Shape;253;p43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 to PCBs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Introduction to EAGLE CAD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Parts and Libraries in EAGLE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Configuring EAGLE Setup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Making a Part in EAGLE</a:t>
            </a:r>
            <a:endParaRPr/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PCBs?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Printed Circuit Boards (PCBs)</a:t>
            </a:r>
            <a:endParaRPr/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457200" y="1371600"/>
            <a:ext cx="39111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 way to construct more electrically complex circuits that are impractical for a breadboard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Have a wide range of components (sensors, MCUs, power circuit components) that are often surface mount (SMD) rather than through hole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75" y="1419288"/>
            <a:ext cx="2515618" cy="15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79" y="3365946"/>
            <a:ext cx="2669376" cy="15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7551175" y="2071600"/>
            <a:ext cx="127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Hole</a:t>
            </a:r>
            <a:endParaRPr/>
          </a:p>
        </p:txBody>
      </p:sp>
      <p:sp>
        <p:nvSpPr>
          <p:cNvPr id="113" name="Google Shape;113;p23"/>
          <p:cNvSpPr txBox="1"/>
          <p:nvPr/>
        </p:nvSpPr>
        <p:spPr>
          <a:xfrm>
            <a:off x="7513975" y="3977788"/>
            <a:ext cx="134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Mount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Work by having multiple different layers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Silkscreen - Text, labels, and graphics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Soldermask - repels solder, usually colored green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Copper - conductive materials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Substrate - for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38" y="3247699"/>
            <a:ext cx="3971475" cy="15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Features</a:t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Board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65" y="723150"/>
            <a:ext cx="5265710" cy="36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Examples</a:t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PCBs for a wide range of problems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150" y="0"/>
            <a:ext cx="3036277" cy="20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775" y="158087"/>
            <a:ext cx="2202950" cy="220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5">
            <a:alphaModFix/>
          </a:blip>
          <a:srcRect b="7808" l="19841" r="23997" t="0"/>
          <a:stretch/>
        </p:blipFill>
        <p:spPr>
          <a:xfrm>
            <a:off x="6763499" y="2752600"/>
            <a:ext cx="1933500" cy="21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6">
            <a:alphaModFix/>
          </a:blip>
          <a:srcRect b="8908" l="9051" r="18537" t="0"/>
          <a:stretch/>
        </p:blipFill>
        <p:spPr>
          <a:xfrm>
            <a:off x="3470288" y="2656650"/>
            <a:ext cx="2751998" cy="230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EAGLE?</a:t>
            </a:r>
            <a:endParaRPr/>
          </a:p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magic happens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